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1096B-7F67-4736-87BB-4CA88C2322C1}" type="datetimeFigureOut">
              <a:rPr lang="en-US" smtClean="0"/>
              <a:t>10/30/2012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3840E-3305-458B-AECE-EAB919CD04B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1096B-7F67-4736-87BB-4CA88C2322C1}" type="datetimeFigureOut">
              <a:rPr lang="en-US" smtClean="0"/>
              <a:t>10/30/2012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3840E-3305-458B-AECE-EAB919CD04B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1096B-7F67-4736-87BB-4CA88C2322C1}" type="datetimeFigureOut">
              <a:rPr lang="en-US" smtClean="0"/>
              <a:t>10/30/2012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3840E-3305-458B-AECE-EAB919CD04B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1096B-7F67-4736-87BB-4CA88C2322C1}" type="datetimeFigureOut">
              <a:rPr lang="en-US" smtClean="0"/>
              <a:t>10/30/2012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3840E-3305-458B-AECE-EAB919CD04B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1096B-7F67-4736-87BB-4CA88C2322C1}" type="datetimeFigureOut">
              <a:rPr lang="en-US" smtClean="0"/>
              <a:t>10/30/2012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3840E-3305-458B-AECE-EAB919CD04B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1096B-7F67-4736-87BB-4CA88C2322C1}" type="datetimeFigureOut">
              <a:rPr lang="en-US" smtClean="0"/>
              <a:t>10/30/2012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3840E-3305-458B-AECE-EAB919CD04B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1096B-7F67-4736-87BB-4CA88C2322C1}" type="datetimeFigureOut">
              <a:rPr lang="en-US" smtClean="0"/>
              <a:t>10/30/2012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3840E-3305-458B-AECE-EAB919CD04B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1096B-7F67-4736-87BB-4CA88C2322C1}" type="datetimeFigureOut">
              <a:rPr lang="en-US" smtClean="0"/>
              <a:t>10/30/2012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3840E-3305-458B-AECE-EAB919CD04B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1096B-7F67-4736-87BB-4CA88C2322C1}" type="datetimeFigureOut">
              <a:rPr lang="en-US" smtClean="0"/>
              <a:t>10/30/2012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3840E-3305-458B-AECE-EAB919CD04B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1096B-7F67-4736-87BB-4CA88C2322C1}" type="datetimeFigureOut">
              <a:rPr lang="en-US" smtClean="0"/>
              <a:t>10/30/2012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3840E-3305-458B-AECE-EAB919CD04B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1096B-7F67-4736-87BB-4CA88C2322C1}" type="datetimeFigureOut">
              <a:rPr lang="en-US" smtClean="0"/>
              <a:t>10/30/2012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3840E-3305-458B-AECE-EAB919CD04B9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B1096B-7F67-4736-87BB-4CA88C2322C1}" type="datetimeFigureOut">
              <a:rPr lang="en-US" smtClean="0"/>
              <a:t>10/30/2012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73840E-3305-458B-AECE-EAB919CD04B9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youtube.com/watch?v=ZMJAgdMBPsg&amp;playnext=1&amp;list=PL8544CEDB4D12FEAC&amp;feature=results_video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youtube.com/watch?v=kTGo_dp_S-k&amp;feature=related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-word.org/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pecialolympics.org/" TargetMode="External"/><Relationship Id="rId2" Type="http://schemas.openxmlformats.org/officeDocument/2006/relationships/hyperlink" Target="http://www.r-word.org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nichcy.org/disability/specific/intellectual" TargetMode="External"/><Relationship Id="rId4" Type="http://schemas.openxmlformats.org/officeDocument/2006/relationships/hyperlink" Target="http://kidshealth.org/kid/health_problems/birth_defect/mental_retardation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pecial_education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62200" y="1752600"/>
            <a:ext cx="4336689" cy="51054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56026" y="533400"/>
            <a:ext cx="580325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298855" lon="20998857" rev="21573784"/>
              </a:camera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Mental Retardation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Video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Owner1\AppData\Local\Microsoft\Windows\Temporary Internet Files\Content.IE5\VT4WWCXD\MP900442244[1].jp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77527" y="1600200"/>
            <a:ext cx="6788945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Mental retardation is a diagnosis that can only be made in people under 18 years of age.</a:t>
            </a:r>
          </a:p>
          <a:p>
            <a:r>
              <a:rPr lang="en-US" dirty="0" smtClean="0"/>
              <a:t>Intellectual Disability is now the term more commonly used for this diagnosis.</a:t>
            </a:r>
          </a:p>
          <a:p>
            <a:r>
              <a:rPr lang="en-US" dirty="0" smtClean="0"/>
              <a:t>Symptoms are developmental delays, memory deficits, difficulty with problem solving skills, social difficulties, and a lack of self care skills. </a:t>
            </a:r>
          </a:p>
          <a:p>
            <a:r>
              <a:rPr lang="en-US" dirty="0" smtClean="0"/>
              <a:t>There is no cure, but diagnosed individuals can overcome difficulties.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501750" y="304800"/>
            <a:ext cx="19118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FACTS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word RETARD and RETARDED have been overly used to describe things as being DUMB. There is an initiative to end the use of this word. 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739256" y="381000"/>
            <a:ext cx="358918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The R-Word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C:\Users\Owner1\AppData\Local\Microsoft\Windows\Temporary Internet Files\Content.IE5\14I3VH52\MP900433196[1]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3886200"/>
            <a:ext cx="3429000" cy="228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153400" cy="399256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Stay calm and collected, it will not help the other person see your point if you are angry and emotional.</a:t>
            </a:r>
          </a:p>
          <a:p>
            <a:r>
              <a:rPr lang="en-US" dirty="0" smtClean="0"/>
              <a:t>Try to understand the reason he/she disagrees with you. Listen, be respectful and then provide a counterargument that highlights the harmful and hurtful effects of using the R-word. </a:t>
            </a:r>
          </a:p>
          <a:p>
            <a:r>
              <a:rPr lang="en-US" dirty="0" smtClean="0"/>
              <a:t>Share a personal story about why the R-word is hurtful to you. Personal stories will help people more easily relate to what you are saying because it illustrates your personal commitment to the campaign.</a:t>
            </a:r>
          </a:p>
          <a:p>
            <a:r>
              <a:rPr lang="en-US" dirty="0" smtClean="0"/>
              <a:t>If you encounter a question you are unable to answer, direct the individual to the Spread the Word to End the Word website (</a:t>
            </a:r>
            <a:r>
              <a:rPr lang="en-US" dirty="0" smtClean="0">
                <a:hlinkClick r:id="rId2" tooltip="www.r-word.org"/>
              </a:rPr>
              <a:t>www.r-word.org</a:t>
            </a:r>
            <a:r>
              <a:rPr lang="en-US" dirty="0" smtClean="0"/>
              <a:t>) to learn more about the campaign, Special Olympics and Best Buddies.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96802" y="381000"/>
            <a:ext cx="812171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What to say if you hear the </a:t>
            </a:r>
          </a:p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R-Word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http://www.r-word.org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www.specialolympics.org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http://kidshealth.org/kid/health_problems/birth_defect/mental_retardation.html</a:t>
            </a:r>
            <a:endParaRPr lang="en-US" dirty="0" smtClean="0"/>
          </a:p>
          <a:p>
            <a:r>
              <a:rPr lang="en-US" dirty="0" smtClean="0">
                <a:hlinkClick r:id="rId5"/>
              </a:rPr>
              <a:t>http://nichcy.org/disability/specific/intellectual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707679" y="304800"/>
            <a:ext cx="36523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Works Cited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251</Words>
  <Application>Microsoft Office PowerPoint</Application>
  <PresentationFormat>On-screen Show (4:3)</PresentationFormat>
  <Paragraphs>20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Slide 1</vt:lpstr>
      <vt:lpstr>Video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Jessica Forgety</dc:creator>
  <cp:lastModifiedBy>Jessica Forgety</cp:lastModifiedBy>
  <cp:revision>8</cp:revision>
  <dcterms:created xsi:type="dcterms:W3CDTF">2012-10-30T22:20:49Z</dcterms:created>
  <dcterms:modified xsi:type="dcterms:W3CDTF">2012-10-30T23:41:21Z</dcterms:modified>
</cp:coreProperties>
</file>